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F32471-5FAB-4E36-B1B1-1DC73E78031F}" v="35" dt="2020-04-14T22:46:53.2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Dummy </a:t>
            </a:r>
            <a:r>
              <a:rPr lang="en-US" dirty="0" err="1">
                <a:cs typeface="Calibri Light"/>
              </a:rPr>
              <a:t>pressentation</a:t>
            </a:r>
            <a:endParaRPr lang="en-US" dirty="0" err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Dummy pressentation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6</cp:revision>
  <dcterms:created xsi:type="dcterms:W3CDTF">2020-04-14T22:46:36Z</dcterms:created>
  <dcterms:modified xsi:type="dcterms:W3CDTF">2020-04-14T22:52:46Z</dcterms:modified>
</cp:coreProperties>
</file>